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1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8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Marianna Fórizs</cp:lastModifiedBy>
  <cp:revision>1</cp:revision>
  <dcterms:created xsi:type="dcterms:W3CDTF">2020-03-25T09:38:24Z</dcterms:created>
  <dcterms:modified xsi:type="dcterms:W3CDTF">2020-03-29T14:15:50Z</dcterms:modified>
</cp:coreProperties>
</file>